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5C4"/>
    <a:srgbClr val="005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03E2-DC23-064F-B459-2593789FED3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2145-F01F-624D-8413-43DE889D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928" y="-816003"/>
            <a:ext cx="6864405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Tim Burkhart</a:t>
            </a:r>
            <a:br>
              <a:rPr lang="en-US" sz="4800" b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en-US" sz="2400" b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Vice President</a:t>
            </a:r>
            <a:endParaRPr lang="en-US" sz="4800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836" y="3230556"/>
            <a:ext cx="6933969" cy="1913257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FMF Financial Services offers </a:t>
            </a:r>
          </a:p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 variety of Christian stewardship services</a:t>
            </a:r>
          </a:p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to help you manage the resources</a:t>
            </a:r>
          </a:p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entrusted to your care.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00" y="5647038"/>
            <a:ext cx="3435062" cy="1336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194" y="6187548"/>
            <a:ext cx="4942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FMFfinancial.org</a:t>
            </a:r>
            <a:endParaRPr lang="en-US" sz="2000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030557"/>
            <a:ext cx="639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Visiting here: {DATE}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7038" r="17238" b="2643"/>
          <a:stretch/>
        </p:blipFill>
        <p:spPr>
          <a:xfrm rot="16200000" flipV="1">
            <a:off x="-957474" y="957469"/>
            <a:ext cx="6858002" cy="4943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5" y="5744103"/>
            <a:ext cx="2199503" cy="11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00" y="5647038"/>
            <a:ext cx="3435062" cy="1336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5841169"/>
            <a:ext cx="2199503" cy="1142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413" y="412790"/>
            <a:ext cx="1124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FMF Financial Services can help you answer questions such 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777" y="1720896"/>
            <a:ext cx="11508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How can I best plan for my financial future?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Am I saving enough?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Am I on track for retirement?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Do I need a will or a trust?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What are some tax-wise gifting strategies?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7154563" y="1248031"/>
            <a:ext cx="4905632" cy="3842952"/>
          </a:xfrm>
          <a:prstGeom prst="irregularSeal1">
            <a:avLst/>
          </a:prstGeom>
          <a:solidFill>
            <a:srgbClr val="56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88214" y="2507408"/>
            <a:ext cx="6238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Coming:   </a:t>
            </a:r>
            <a:br>
              <a:rPr lang="en-US" sz="3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en-US" sz="3200" b="1" spc="-15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{DATE} </a:t>
            </a:r>
            <a:endParaRPr lang="en-US" sz="3200" b="1" spc="-15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295" y="4444784"/>
            <a:ext cx="1150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Contact the church office to set up an appointment. 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We look forward to meeting with you!</a:t>
            </a:r>
          </a:p>
        </p:txBody>
      </p:sp>
    </p:spTree>
    <p:extLst>
      <p:ext uri="{BB962C8B-B14F-4D97-AF65-F5344CB8AC3E}">
        <p14:creationId xmlns:p14="http://schemas.microsoft.com/office/powerpoint/2010/main" val="142149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C1F3D4FB7A3DDC4BAAF3521A92418ADE" ma:contentTypeVersion="11" ma:contentTypeDescription="Upload an image or a photograph." ma:contentTypeScope="" ma:versionID="9adb06da91901f53da76a71b44b34ce5">
  <xsd:schema xmlns:xsd="http://www.w3.org/2001/XMLSchema" xmlns:xs="http://www.w3.org/2001/XMLSchema" xmlns:p="http://schemas.microsoft.com/office/2006/metadata/properties" xmlns:ns1="http://schemas.microsoft.com/sharepoint/v3" xmlns:ns2="291110c0-84d0-436a-b5bc-d9e67752acc8" xmlns:ns3="deb04e3f-c502-4744-a760-d125e244ecbc" targetNamespace="http://schemas.microsoft.com/office/2006/metadata/properties" ma:root="true" ma:fieldsID="3743d0355e72e5b55a614a2040ba23de" ns1:_="" ns2:_="" ns3:_="">
    <xsd:import namespace="http://schemas.microsoft.com/sharepoint/v3"/>
    <xsd:import namespace="291110c0-84d0-436a-b5bc-d9e67752acc8"/>
    <xsd:import namespace="deb04e3f-c502-4744-a760-d125e244ecbc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110c0-84d0-436a-b5bc-d9e67752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04e3f-c502-4744-a760-d125e244e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275288-5F8F-478D-BC8E-3C0A544F3F5B}"/>
</file>

<file path=customXml/itemProps2.xml><?xml version="1.0" encoding="utf-8"?>
<ds:datastoreItem xmlns:ds="http://schemas.openxmlformats.org/officeDocument/2006/customXml" ds:itemID="{415E3623-A920-4E66-9482-B7A668E20EA8}"/>
</file>

<file path=customXml/itemProps3.xml><?xml version="1.0" encoding="utf-8"?>
<ds:datastoreItem xmlns:ds="http://schemas.openxmlformats.org/officeDocument/2006/customXml" ds:itemID="{494CF3E5-EA67-4F26-856D-48F6CAD5CAE8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111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Office Theme</vt:lpstr>
      <vt:lpstr>Tim Burkhart  Vice President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Granger</dc:creator>
  <cp:lastModifiedBy>Amy Wise</cp:lastModifiedBy>
  <cp:revision>18</cp:revision>
  <dcterms:created xsi:type="dcterms:W3CDTF">2017-01-12T17:04:59Z</dcterms:created>
  <dcterms:modified xsi:type="dcterms:W3CDTF">2020-08-12T17:46:31Z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0x01010200C1F3D4FB7A3DDC4BAAF3521A92418ADE</vt:lpwstr>
  </property>
</Properties>
</file>