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A5C4"/>
    <a:srgbClr val="005F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8"/>
    <p:restoredTop sz="94674"/>
  </p:normalViewPr>
  <p:slideViewPr>
    <p:cSldViewPr snapToGrid="0" snapToObjects="1">
      <p:cViewPr varScale="1">
        <p:scale>
          <a:sx n="86" d="100"/>
          <a:sy n="86" d="100"/>
        </p:scale>
        <p:origin x="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D003E2-DC23-064F-B459-2593789FED3F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A92145-F01F-624D-8413-43DE889D7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904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244FB-25A7-9343-B2B6-8DDDE61344C0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E446-4B75-4A49-BF04-9F2C76D6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137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244FB-25A7-9343-B2B6-8DDDE61344C0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E446-4B75-4A49-BF04-9F2C76D6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31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244FB-25A7-9343-B2B6-8DDDE61344C0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E446-4B75-4A49-BF04-9F2C76D6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111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244FB-25A7-9343-B2B6-8DDDE61344C0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E446-4B75-4A49-BF04-9F2C76D6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791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244FB-25A7-9343-B2B6-8DDDE61344C0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E446-4B75-4A49-BF04-9F2C76D6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614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244FB-25A7-9343-B2B6-8DDDE61344C0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E446-4B75-4A49-BF04-9F2C76D6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35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244FB-25A7-9343-B2B6-8DDDE61344C0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E446-4B75-4A49-BF04-9F2C76D6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31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244FB-25A7-9343-B2B6-8DDDE61344C0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E446-4B75-4A49-BF04-9F2C76D6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680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244FB-25A7-9343-B2B6-8DDDE61344C0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E446-4B75-4A49-BF04-9F2C76D6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245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244FB-25A7-9343-B2B6-8DDDE61344C0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E446-4B75-4A49-BF04-9F2C76D6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960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244FB-25A7-9343-B2B6-8DDDE61344C0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E446-4B75-4A49-BF04-9F2C76D6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475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244FB-25A7-9343-B2B6-8DDDE61344C0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FE446-4B75-4A49-BF04-9F2C76D6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14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F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92928" y="-816003"/>
            <a:ext cx="6864405" cy="23876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Myriad Pro" charset="0"/>
                <a:ea typeface="Myriad Pro" charset="0"/>
                <a:cs typeface="Myriad Pro" charset="0"/>
              </a:rPr>
              <a:t>Carol </a:t>
            </a:r>
            <a:r>
              <a:rPr lang="en-US" b="1" dirty="0" err="1">
                <a:solidFill>
                  <a:schemeClr val="bg1"/>
                </a:solidFill>
                <a:latin typeface="Myriad Pro" charset="0"/>
                <a:ea typeface="Myriad Pro" charset="0"/>
                <a:cs typeface="Myriad Pro" charset="0"/>
              </a:rPr>
              <a:t>Duberowski</a:t>
            </a:r>
            <a:br>
              <a:rPr lang="en-US" sz="4800" b="1" dirty="0">
                <a:solidFill>
                  <a:schemeClr val="bg1"/>
                </a:solidFill>
                <a:latin typeface="Myriad Pro" charset="0"/>
                <a:ea typeface="Myriad Pro" charset="0"/>
                <a:cs typeface="Myriad Pro" charset="0"/>
              </a:rPr>
            </a:br>
            <a:r>
              <a:rPr lang="en-US" sz="2400" b="1" dirty="0">
                <a:solidFill>
                  <a:schemeClr val="bg1"/>
                </a:solidFill>
                <a:latin typeface="Myriad Pro" charset="0"/>
                <a:ea typeface="Myriad Pro" charset="0"/>
                <a:cs typeface="Myriad Pro" charset="0"/>
              </a:rPr>
              <a:t>Regional Representative</a:t>
            </a:r>
            <a:endParaRPr lang="en-US" sz="4800" b="1" dirty="0">
              <a:solidFill>
                <a:schemeClr val="bg1"/>
              </a:solidFill>
              <a:latin typeface="Myriad Pro" charset="0"/>
              <a:ea typeface="Myriad Pro" charset="0"/>
              <a:cs typeface="Myriad Pro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14836" y="3230556"/>
            <a:ext cx="6933969" cy="1913257"/>
          </a:xfrm>
        </p:spPr>
        <p:txBody>
          <a:bodyPr>
            <a:noAutofit/>
          </a:bodyPr>
          <a:lstStyle/>
          <a:p>
            <a:r>
              <a:rPr lang="en-US" sz="2800" i="1" dirty="0">
                <a:solidFill>
                  <a:schemeClr val="bg1"/>
                </a:solidFill>
                <a:latin typeface="Myriad Pro" charset="0"/>
                <a:ea typeface="Myriad Pro" charset="0"/>
                <a:cs typeface="Myriad Pro" charset="0"/>
              </a:rPr>
              <a:t>FMF Financial Services offers </a:t>
            </a:r>
          </a:p>
          <a:p>
            <a:r>
              <a:rPr lang="en-US" sz="2800" i="1" dirty="0">
                <a:solidFill>
                  <a:schemeClr val="bg1"/>
                </a:solidFill>
                <a:latin typeface="Myriad Pro" charset="0"/>
                <a:ea typeface="Myriad Pro" charset="0"/>
                <a:cs typeface="Myriad Pro" charset="0"/>
              </a:rPr>
              <a:t>a variety of Christian stewardship services</a:t>
            </a:r>
          </a:p>
          <a:p>
            <a:r>
              <a:rPr lang="en-US" sz="2800" i="1" dirty="0">
                <a:solidFill>
                  <a:schemeClr val="bg1"/>
                </a:solidFill>
                <a:latin typeface="Myriad Pro" charset="0"/>
                <a:ea typeface="Myriad Pro" charset="0"/>
                <a:cs typeface="Myriad Pro" charset="0"/>
              </a:rPr>
              <a:t> to help you manage the resources</a:t>
            </a:r>
          </a:p>
          <a:p>
            <a:r>
              <a:rPr lang="en-US" sz="2800" i="1" dirty="0">
                <a:solidFill>
                  <a:schemeClr val="bg1"/>
                </a:solidFill>
                <a:latin typeface="Myriad Pro" charset="0"/>
                <a:ea typeface="Myriad Pro" charset="0"/>
                <a:cs typeface="Myriad Pro" charset="0"/>
              </a:rPr>
              <a:t> entrusted to your care.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5000" y="5647038"/>
            <a:ext cx="3435062" cy="133624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28194" y="6187548"/>
            <a:ext cx="49427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solidFill>
                  <a:schemeClr val="bg1"/>
                </a:solidFill>
                <a:latin typeface="Myriad Pro" charset="0"/>
                <a:ea typeface="Myriad Pro" charset="0"/>
                <a:cs typeface="Myriad Pro" charset="0"/>
              </a:rPr>
              <a:t>FMFfinancial.org</a:t>
            </a:r>
            <a:endParaRPr lang="en-US" sz="2000" b="1" dirty="0">
              <a:solidFill>
                <a:schemeClr val="bg1"/>
              </a:solidFill>
              <a:latin typeface="Myriad Pro" charset="0"/>
              <a:ea typeface="Myriad Pro" charset="0"/>
              <a:cs typeface="Myriad Pro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86400" y="2030557"/>
            <a:ext cx="63908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Myriad Pro" charset="0"/>
                <a:ea typeface="Myriad Pro" charset="0"/>
                <a:cs typeface="Myriad Pro" charset="0"/>
              </a:rPr>
              <a:t>Visiting here: {DATE}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52" r="8739"/>
          <a:stretch/>
        </p:blipFill>
        <p:spPr>
          <a:xfrm flipH="1">
            <a:off x="107863" y="0"/>
            <a:ext cx="4434931" cy="6858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275" y="5733231"/>
            <a:ext cx="2199503" cy="1142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266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F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5000" y="5647038"/>
            <a:ext cx="3435062" cy="133624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086" y="5841169"/>
            <a:ext cx="2199503" cy="114211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45413" y="412790"/>
            <a:ext cx="112446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Myriad Pro" charset="0"/>
                <a:ea typeface="Myriad Pro" charset="0"/>
                <a:cs typeface="Myriad Pro" charset="0"/>
              </a:rPr>
              <a:t>FMF Financial Services can help you answer questions such as: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51777" y="1720896"/>
            <a:ext cx="1150841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Myriad Pro" charset="0"/>
                <a:ea typeface="Myriad Pro" charset="0"/>
                <a:cs typeface="Myriad Pro" charset="0"/>
              </a:rPr>
              <a:t>How can I best plan for my financial future?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Myriad Pro" charset="0"/>
                <a:ea typeface="Myriad Pro" charset="0"/>
                <a:cs typeface="Myriad Pro" charset="0"/>
              </a:rPr>
              <a:t>Am I saving enough?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Myriad Pro" charset="0"/>
                <a:ea typeface="Myriad Pro" charset="0"/>
                <a:cs typeface="Myriad Pro" charset="0"/>
              </a:rPr>
              <a:t>Am I on track for retirement?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Myriad Pro" charset="0"/>
                <a:ea typeface="Myriad Pro" charset="0"/>
                <a:cs typeface="Myriad Pro" charset="0"/>
              </a:rPr>
              <a:t>Do I need a will or a trust?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Myriad Pro" charset="0"/>
                <a:ea typeface="Myriad Pro" charset="0"/>
                <a:cs typeface="Myriad Pro" charset="0"/>
              </a:rPr>
              <a:t>What are some tax-wise gifting strategies?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Myriad Pro" charset="0"/>
              <a:ea typeface="Myriad Pro" charset="0"/>
              <a:cs typeface="Myriad Pro" charset="0"/>
            </a:endParaRPr>
          </a:p>
        </p:txBody>
      </p:sp>
      <p:sp>
        <p:nvSpPr>
          <p:cNvPr id="15" name="Explosion 1 14"/>
          <p:cNvSpPr/>
          <p:nvPr/>
        </p:nvSpPr>
        <p:spPr>
          <a:xfrm>
            <a:off x="7154563" y="1248031"/>
            <a:ext cx="4905632" cy="3842952"/>
          </a:xfrm>
          <a:prstGeom prst="irregularSeal1">
            <a:avLst/>
          </a:prstGeom>
          <a:solidFill>
            <a:srgbClr val="56A5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488214" y="2507408"/>
            <a:ext cx="62383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Myriad Pro" charset="0"/>
                <a:ea typeface="Myriad Pro" charset="0"/>
                <a:cs typeface="Myriad Pro" charset="0"/>
              </a:rPr>
              <a:t>Coming:   </a:t>
            </a:r>
            <a:br>
              <a:rPr lang="en-US" sz="3200" b="1" dirty="0">
                <a:solidFill>
                  <a:schemeClr val="bg1"/>
                </a:solidFill>
                <a:latin typeface="Myriad Pro" charset="0"/>
                <a:ea typeface="Myriad Pro" charset="0"/>
                <a:cs typeface="Myriad Pro" charset="0"/>
              </a:rPr>
            </a:br>
            <a:r>
              <a:rPr lang="en-US" sz="3200" b="1" spc="-150">
                <a:solidFill>
                  <a:schemeClr val="bg1"/>
                </a:solidFill>
                <a:latin typeface="Myriad Pro" charset="0"/>
                <a:ea typeface="Myriad Pro" charset="0"/>
                <a:cs typeface="Myriad Pro" charset="0"/>
              </a:rPr>
              <a:t>{DATE} </a:t>
            </a:r>
            <a:endParaRPr lang="en-US" sz="3200" b="1" spc="-150" dirty="0">
              <a:solidFill>
                <a:schemeClr val="bg1"/>
              </a:solidFill>
              <a:latin typeface="Myriad Pro" charset="0"/>
              <a:ea typeface="Myriad Pro" charset="0"/>
              <a:cs typeface="Myriad Pro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6295" y="4444784"/>
            <a:ext cx="115084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Myriad Pro" charset="0"/>
                <a:ea typeface="Myriad Pro" charset="0"/>
                <a:cs typeface="Myriad Pro" charset="0"/>
              </a:rPr>
              <a:t>Contact the church office to set up an appointment. </a:t>
            </a:r>
          </a:p>
          <a:p>
            <a:r>
              <a:rPr lang="en-US" sz="2400" dirty="0">
                <a:solidFill>
                  <a:schemeClr val="bg1"/>
                </a:solidFill>
                <a:latin typeface="Myriad Pro" charset="0"/>
                <a:ea typeface="Myriad Pro" charset="0"/>
                <a:cs typeface="Myriad Pro" charset="0"/>
              </a:rPr>
              <a:t>We look forward to meeting with you!</a:t>
            </a:r>
          </a:p>
        </p:txBody>
      </p:sp>
    </p:spTree>
    <p:extLst>
      <p:ext uri="{BB962C8B-B14F-4D97-AF65-F5344CB8AC3E}">
        <p14:creationId xmlns:p14="http://schemas.microsoft.com/office/powerpoint/2010/main" val="1421491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icture" ma:contentTypeID="0x01010200C1F3D4FB7A3DDC4BAAF3521A92418ADE" ma:contentTypeVersion="11" ma:contentTypeDescription="Upload an image or a photograph." ma:contentTypeScope="" ma:versionID="9adb06da91901f53da76a71b44b34ce5">
  <xsd:schema xmlns:xsd="http://www.w3.org/2001/XMLSchema" xmlns:xs="http://www.w3.org/2001/XMLSchema" xmlns:p="http://schemas.microsoft.com/office/2006/metadata/properties" xmlns:ns1="http://schemas.microsoft.com/sharepoint/v3" xmlns:ns2="291110c0-84d0-436a-b5bc-d9e67752acc8" xmlns:ns3="deb04e3f-c502-4744-a760-d125e244ecbc" targetNamespace="http://schemas.microsoft.com/office/2006/metadata/properties" ma:root="true" ma:fieldsID="3743d0355e72e5b55a614a2040ba23de" ns1:_="" ns2:_="" ns3:_="">
    <xsd:import namespace="http://schemas.microsoft.com/sharepoint/v3"/>
    <xsd:import namespace="291110c0-84d0-436a-b5bc-d9e67752acc8"/>
    <xsd:import namespace="deb04e3f-c502-4744-a760-d125e244ecbc"/>
    <xsd:element name="properties">
      <xsd:complexType>
        <xsd:sequence>
          <xsd:element name="documentManagement">
            <xsd:complexType>
              <xsd:all>
                <xsd:element ref="ns1:ImageWidth" minOccurs="0"/>
                <xsd:element ref="ns1:ImageHeight" minOccurs="0"/>
                <xsd:element ref="ns1:ImageCreateDate" minOccurs="0"/>
                <xsd:element ref="ns1:Description" minOccurs="0"/>
                <xsd:element ref="ns1:ThumbnailExists" minOccurs="0"/>
                <xsd:element ref="ns1:PreviewExists" minOccurs="0"/>
                <xsd:element ref="ns1:AlternateThumbnailUrl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ImageWidth" ma:index="11" nillable="true" ma:displayName="Picture Width" ma:internalName="ImageWidth" ma:readOnly="true">
      <xsd:simpleType>
        <xsd:restriction base="dms:Unknown"/>
      </xsd:simpleType>
    </xsd:element>
    <xsd:element name="ImageHeight" ma:index="12" nillable="true" ma:displayName="Picture Height" ma:internalName="ImageHeight" ma:readOnly="true">
      <xsd:simpleType>
        <xsd:restriction base="dms:Unknown"/>
      </xsd:simpleType>
    </xsd:element>
    <xsd:element name="ImageCreateDate" ma:index="13" nillable="true" ma:displayName="Date Picture Taken" ma:format="DateTime" ma:hidden="true" ma:internalName="ImageCreateDate">
      <xsd:simpleType>
        <xsd:restriction base="dms:DateTime"/>
      </xsd:simpleType>
    </xsd:element>
    <xsd:element name="Description" ma:index="14" nillable="true" ma:displayName="Description" ma:description="Used as alternative text for the picture." ma:hidden="true" ma:internalName="Description">
      <xsd:simpleType>
        <xsd:restriction base="dms:Note">
          <xsd:maxLength value="255"/>
        </xsd:restriction>
      </xsd:simpleType>
    </xsd:element>
    <xsd:element name="ThumbnailExists" ma:index="23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24" nillable="true" ma:displayName="Preview Exists" ma:default="FALSE" ma:hidden="true" ma:internalName="PreviewExists" ma:readOnly="true">
      <xsd:simpleType>
        <xsd:restriction base="dms:Boolean"/>
      </xsd:simpleType>
    </xsd:element>
    <xsd:element name="AlternateThumbnailUrl" ma:index="25" nillable="true" ma:displayName="Preview Image URL" ma:format="Image" ma:hidden="true" ma:internalName="AlternateThumbnailUr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1110c0-84d0-436a-b5bc-d9e67752acc8" elementFormDefault="qualified">
    <xsd:import namespace="http://schemas.microsoft.com/office/2006/documentManagement/types"/>
    <xsd:import namespace="http://schemas.microsoft.com/office/infopath/2007/PartnerControls"/>
    <xsd:element name="SharedWithUsers" ma:index="26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7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b04e3f-c502-4744-a760-d125e244ecb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1" nillable="true" ma:displayName="Tags" ma:internalName="MediaServiceAutoTags" ma:readOnly="true">
      <xsd:simpleType>
        <xsd:restriction base="dms:Text"/>
      </xsd:simpleType>
    </xsd:element>
    <xsd:element name="MediaServiceLocation" ma:index="32" nillable="true" ma:displayName="Location" ma:internalName="MediaServiceLocation" ma:readOnly="true">
      <xsd:simpleType>
        <xsd:restriction base="dms:Text"/>
      </xsd:simpleType>
    </xsd:element>
    <xsd:element name="MediaServiceGenerationTime" ma:index="3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3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8" ma:displayName="Title"/>
        <xsd:element ref="dc:subject" minOccurs="0" maxOccurs="1"/>
        <xsd:element ref="dc:description" minOccurs="0" maxOccurs="1"/>
        <xsd:element name="keywords" minOccurs="0" maxOccurs="1" type="xsd:string" ma:index="20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lternateThumbnailUrl xmlns="http://schemas.microsoft.com/sharepoint/v3">
      <Url xsi:nil="true"/>
      <Description xsi:nil="true"/>
    </AlternateThumbnailUrl>
    <ImageCreateDate xmlns="http://schemas.microsoft.com/sharepoint/v3" xsi:nil="true"/>
    <Description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BB7939C-5DA0-415A-B45F-F00FA2B9FA9B}"/>
</file>

<file path=customXml/itemProps2.xml><?xml version="1.0" encoding="utf-8"?>
<ds:datastoreItem xmlns:ds="http://schemas.openxmlformats.org/officeDocument/2006/customXml" ds:itemID="{C03EFDE0-F2C5-43A6-A20A-B1E829263309}"/>
</file>

<file path=customXml/itemProps3.xml><?xml version="1.0" encoding="utf-8"?>
<ds:datastoreItem xmlns:ds="http://schemas.openxmlformats.org/officeDocument/2006/customXml" ds:itemID="{57EE9D84-33B3-4985-9961-5F0222ECCDFB}"/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110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Myriad Pro</vt:lpstr>
      <vt:lpstr>Office Theme</vt:lpstr>
      <vt:lpstr>Carol Duberowski Regional Representative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Granger</dc:creator>
  <cp:lastModifiedBy>Amy Wise</cp:lastModifiedBy>
  <cp:revision>16</cp:revision>
  <dcterms:created xsi:type="dcterms:W3CDTF">2017-01-12T17:04:59Z</dcterms:created>
  <dcterms:modified xsi:type="dcterms:W3CDTF">2020-08-12T15:06:52Z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0x01010200C1F3D4FB7A3DDC4BAAF3521A92418ADE</vt:lpwstr>
  </property>
</Properties>
</file>