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5C4"/>
    <a:srgbClr val="005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003E2-DC23-064F-B459-2593789FED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2145-F01F-624D-8413-43DE889D7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1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9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7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44FB-25A7-9343-B2B6-8DDDE61344C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E446-4B75-4A49-BF04-9F2C76D6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2928" y="-816003"/>
            <a:ext cx="6864405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Arnie Brann</a:t>
            </a:r>
            <a:br>
              <a:rPr lang="en-US" sz="48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24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Regional Vice President</a:t>
            </a:r>
            <a:endParaRPr lang="en-US" sz="4800" b="1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836" y="3230556"/>
            <a:ext cx="6933969" cy="1913257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 Financial Services offers 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 variety of Christian stewardship services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 to help you manage the resources</a:t>
            </a:r>
          </a:p>
          <a:p>
            <a:r>
              <a:rPr lang="en-US" sz="2800" i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 entrusted to your care.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000" y="5647038"/>
            <a:ext cx="3435062" cy="13362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28194" y="6187548"/>
            <a:ext cx="4942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FMFfinancial.org</a:t>
            </a:r>
            <a:endParaRPr lang="en-US" sz="2000" b="1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030557"/>
            <a:ext cx="6390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Visiting here: {DATE}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" y="-24274"/>
            <a:ext cx="4871722" cy="68822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5" y="5733231"/>
            <a:ext cx="2199503" cy="114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6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F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000" y="5647038"/>
            <a:ext cx="3435062" cy="13362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6" y="5841169"/>
            <a:ext cx="2199503" cy="11421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5413" y="412790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FMF Financial Services can help you answer questions such as: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777" y="1720896"/>
            <a:ext cx="11508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How can I best plan for my financial future?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Am I saving enough?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Am I on track for retirement?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Do I need a will or a trust?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What are some tax-wise gifting strategies?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5" name="Explosion 1 14"/>
          <p:cNvSpPr/>
          <p:nvPr/>
        </p:nvSpPr>
        <p:spPr>
          <a:xfrm>
            <a:off x="7154563" y="1248031"/>
            <a:ext cx="4905632" cy="3842952"/>
          </a:xfrm>
          <a:prstGeom prst="irregularSeal1">
            <a:avLst/>
          </a:prstGeom>
          <a:solidFill>
            <a:srgbClr val="56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88214" y="2507408"/>
            <a:ext cx="6238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Coming:   </a:t>
            </a:r>
            <a:br>
              <a:rPr lang="en-US" sz="3200" b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US" sz="3200" b="1" spc="-15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{DATE} </a:t>
            </a:r>
            <a:endParaRPr lang="en-US" sz="3200" b="1" spc="-150" dirty="0">
              <a:solidFill>
                <a:schemeClr val="bg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295" y="4444784"/>
            <a:ext cx="1150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Contact the church office to set up an appointment. </a:t>
            </a:r>
          </a:p>
          <a:p>
            <a:r>
              <a:rPr lang="en-US" sz="240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We look forward to meeting with you!</a:t>
            </a:r>
          </a:p>
        </p:txBody>
      </p:sp>
    </p:spTree>
    <p:extLst>
      <p:ext uri="{BB962C8B-B14F-4D97-AF65-F5344CB8AC3E}">
        <p14:creationId xmlns:p14="http://schemas.microsoft.com/office/powerpoint/2010/main" val="142149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C1F3D4FB7A3DDC4BAAF3521A92418ADE" ma:contentTypeVersion="9" ma:contentTypeDescription="Upload an image or a photograph." ma:contentTypeScope="" ma:versionID="49ec572a0c160cb8d1e65c7126816ecf">
  <xsd:schema xmlns:xsd="http://www.w3.org/2001/XMLSchema" xmlns:xs="http://www.w3.org/2001/XMLSchema" xmlns:p="http://schemas.microsoft.com/office/2006/metadata/properties" xmlns:ns1="http://schemas.microsoft.com/sharepoint/v3" xmlns:ns2="291110c0-84d0-436a-b5bc-d9e67752acc8" xmlns:ns3="deb04e3f-c502-4744-a760-d125e244ecbc" targetNamespace="http://schemas.microsoft.com/office/2006/metadata/properties" ma:root="true" ma:fieldsID="4d6697b66c87b7e9bfbca2291ce0bb0a" ns1:_="" ns2:_="" ns3:_="">
    <xsd:import namespace="http://schemas.microsoft.com/sharepoint/v3"/>
    <xsd:import namespace="291110c0-84d0-436a-b5bc-d9e67752acc8"/>
    <xsd:import namespace="deb04e3f-c502-4744-a760-d125e244ecbc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110c0-84d0-436a-b5bc-d9e67752acc8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04e3f-c502-4744-a760-d125e244e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727C8B-45D3-4DDD-A1F4-CB433230A0C0}"/>
</file>

<file path=customXml/itemProps2.xml><?xml version="1.0" encoding="utf-8"?>
<ds:datastoreItem xmlns:ds="http://schemas.openxmlformats.org/officeDocument/2006/customXml" ds:itemID="{A594B98F-EA49-4BF8-B45F-5D0A0BF46ED3}"/>
</file>

<file path=customXml/itemProps3.xml><?xml version="1.0" encoding="utf-8"?>
<ds:datastoreItem xmlns:ds="http://schemas.openxmlformats.org/officeDocument/2006/customXml" ds:itemID="{53C34438-5A80-4B45-9AD2-BD589764E1E7}"/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Office Theme</vt:lpstr>
      <vt:lpstr>Arnie Brann Regional Vice President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Granger</dc:creator>
  <cp:lastModifiedBy>Amy Wise</cp:lastModifiedBy>
  <cp:revision>14</cp:revision>
  <dcterms:created xsi:type="dcterms:W3CDTF">2017-01-12T17:04:59Z</dcterms:created>
  <dcterms:modified xsi:type="dcterms:W3CDTF">2020-08-12T14:07:12Z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0x01010200C1F3D4FB7A3DDC4BAAF3521A92418ADE</vt:lpwstr>
  </property>
</Properties>
</file>