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48481A-EB4D-214D-B9D4-7CC31A7F42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75AB3F-A15E-134F-B29D-E50AEC715C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1F6AEE-F13A-FF42-AEAE-EF9BC91720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872-9CFE-5A4A-B739-85AB19BF1004}" type="datetimeFigureOut">
              <a:rPr lang="en-US" smtClean="0"/>
              <a:t>8/14/20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F897C7-8A62-A34D-AE4A-E2BDD0034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A2C9B-AF39-9E45-A2B6-0A4741CC9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FDDC-BB7B-BE4E-B190-C61BED61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32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A0FC5-00A9-F94A-B27D-6FF162861C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5C27EE-341F-084F-8FD2-ADD9D81FE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31B5C-5C7A-A345-80A7-8A57562EA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872-9CFE-5A4A-B739-85AB19BF1004}" type="datetimeFigureOut">
              <a:rPr lang="en-US" smtClean="0"/>
              <a:t>8/14/20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5B6A6-C900-3041-879D-D5D29A80A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6D8B2B-FAFA-B447-8B95-BA4D50693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FDDC-BB7B-BE4E-B190-C61BED61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135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470B0B7-6ACD-5D4F-B315-E99F5C9C7BC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356BF8-29D5-D747-9079-BA6A22C307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FD3816-1C58-804F-9D4B-C19756B1D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872-9CFE-5A4A-B739-85AB19BF1004}" type="datetimeFigureOut">
              <a:rPr lang="en-US" smtClean="0"/>
              <a:t>8/14/20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FD648A-917E-0C44-A72F-E65501781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3950AB-70C4-354E-8499-E3482B924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FDDC-BB7B-BE4E-B190-C61BED61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04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2B4109-907E-314C-B958-57B30A8389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3DEB7-BCCE-2A4B-99C2-9DF2708E27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10C0C3-CAB9-9F40-BE08-1381E3BC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872-9CFE-5A4A-B739-85AB19BF1004}" type="datetimeFigureOut">
              <a:rPr lang="en-US" smtClean="0"/>
              <a:t>8/14/20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68F3D-75CB-944D-B001-FB761A60B4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50F32-E21C-144A-9838-9063D30FE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FDDC-BB7B-BE4E-B190-C61BED61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7107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36CC72-1D92-AE46-B13C-F152204B47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20DC10-8A7E-B941-B230-E6A010BF4B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DBBD1E-6123-1E4C-B777-BD10A7235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872-9CFE-5A4A-B739-85AB19BF1004}" type="datetimeFigureOut">
              <a:rPr lang="en-US" smtClean="0"/>
              <a:t>8/14/20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E6894-1A6A-0441-BAF2-F3B83A8C2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09A068-72DD-294C-94E1-7D71D30D6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FDDC-BB7B-BE4E-B190-C61BED61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873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5F1C2-CE21-E143-8A54-B90B905A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3787C-5512-A54E-8940-F399AEB998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CEABD4-6059-CD4F-856E-61F88DAB8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353247-0E65-3243-84EE-5C6A17EC0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872-9CFE-5A4A-B739-85AB19BF1004}" type="datetimeFigureOut">
              <a:rPr lang="en-US" smtClean="0"/>
              <a:t>8/14/20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4BBB3B-C925-BD49-AE9E-97FC73EEC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27F2AB-9141-A24D-BE49-244AB90ED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FDDC-BB7B-BE4E-B190-C61BED61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940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6EAD8-AA65-D643-838E-9EE1FC3898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F21EB4-D039-A547-BFA7-B0820C2223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21B31D-9BBF-504C-9F62-DC9E6A38A5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32DF942-7DD7-3E4F-932F-72832522C7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ABC2013-7FD0-5940-A91F-772A29B5E7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41A1B5-51F9-FC44-85CC-CD17EED5B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872-9CFE-5A4A-B739-85AB19BF1004}" type="datetimeFigureOut">
              <a:rPr lang="en-US" smtClean="0"/>
              <a:t>8/14/20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AF7E76-A9CB-7C46-94B8-69424C2FE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1DB256-10F2-634F-A014-D172FA568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FDDC-BB7B-BE4E-B190-C61BED61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928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26C44-4BB6-F84F-8E83-411809F50F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15A84B9-884F-174A-9F3E-75F6819FE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872-9CFE-5A4A-B739-85AB19BF1004}" type="datetimeFigureOut">
              <a:rPr lang="en-US" smtClean="0"/>
              <a:t>8/14/20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D1F0A1-82A1-EB4D-8E86-8638E28AE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2F517A-3DBC-4640-91F4-79993B50E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FDDC-BB7B-BE4E-B190-C61BED61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323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A037312-386E-1943-AF2E-D3624C9DB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872-9CFE-5A4A-B739-85AB19BF1004}" type="datetimeFigureOut">
              <a:rPr lang="en-US" smtClean="0"/>
              <a:t>8/14/20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C461B2-5281-0449-BFC0-5B0CED1FB5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18816F-7B60-3049-9714-617C8D87E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FDDC-BB7B-BE4E-B190-C61BED61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736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C79EF-D5E7-7345-961A-84AD1EB55C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A47BCC-FB85-E74D-907A-11288BB1C0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ACD966-A6B8-F444-AF55-4419E332E8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B060A4-F509-1D40-A0B0-4E57288B6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872-9CFE-5A4A-B739-85AB19BF1004}" type="datetimeFigureOut">
              <a:rPr lang="en-US" smtClean="0"/>
              <a:t>8/14/20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EC1249-9EA0-4647-B249-D8F337665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62574B-C66A-0B4E-AB56-FD5345BAA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FDDC-BB7B-BE4E-B190-C61BED61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41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0B43B-267E-024E-948B-57D54EDF26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AC9579D-D29F-EB48-A9D8-00E00ABA3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1CBC42-F666-7F4B-B622-B14DCFDE48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EB6218-4106-874D-BFDE-16970E621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15872-9CFE-5A4A-B739-85AB19BF1004}" type="datetimeFigureOut">
              <a:rPr lang="en-US" smtClean="0"/>
              <a:t>8/14/20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FFC3BF-D0D0-524D-931E-3E59BE0EB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691437-8B92-7641-9064-50922D265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5AFDDC-BB7B-BE4E-B190-C61BED61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971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DC5074-0D99-4E4A-BC45-96D17FA17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6F9D8-31AD-9240-B214-A6D934EBC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62AF8A-C691-034C-BCC8-2F21F97091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15872-9CFE-5A4A-B739-85AB19BF1004}" type="datetimeFigureOut">
              <a:rPr lang="en-US" smtClean="0"/>
              <a:t>8/14/20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330404-1F11-014A-A461-4E847042A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BFC2EA-D824-3446-B926-EE5DF9D920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5AFDDC-BB7B-BE4E-B190-C61BED615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934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drury@fmfoundation.or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9947DFB-BF54-DD40-B643-0897B169F711}"/>
              </a:ext>
            </a:extLst>
          </p:cNvPr>
          <p:cNvSpPr/>
          <p:nvPr/>
        </p:nvSpPr>
        <p:spPr>
          <a:xfrm>
            <a:off x="6584634" y="1114445"/>
            <a:ext cx="5472616" cy="137143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465065-60FF-D44E-8ADA-C8CAFAFCEAD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214648" y="69884"/>
            <a:ext cx="3229128" cy="67764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41B488-F3E7-C64A-BD10-10CDC26D4BF9}"/>
              </a:ext>
            </a:extLst>
          </p:cNvPr>
          <p:cNvSpPr txBox="1"/>
          <p:nvPr/>
        </p:nvSpPr>
        <p:spPr>
          <a:xfrm>
            <a:off x="6880158" y="2441786"/>
            <a:ext cx="3129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Myriad Pro" panose="020B0503030403020204" pitchFamily="34" charset="0"/>
              </a:rPr>
              <a:t>Arnie Brann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2641105-254C-494C-985B-32D7808F223F}"/>
              </a:ext>
            </a:extLst>
          </p:cNvPr>
          <p:cNvSpPr txBox="1"/>
          <p:nvPr/>
        </p:nvSpPr>
        <p:spPr>
          <a:xfrm>
            <a:off x="6889207" y="2860343"/>
            <a:ext cx="31112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yriad Pro" panose="020B0503030403020204" pitchFamily="34" charset="0"/>
              </a:rPr>
              <a:t>Regional Vice President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6852E3F-9D4B-394A-A376-0AE9B3CE389F}"/>
              </a:ext>
            </a:extLst>
          </p:cNvPr>
          <p:cNvSpPr txBox="1"/>
          <p:nvPr/>
        </p:nvSpPr>
        <p:spPr>
          <a:xfrm>
            <a:off x="465638" y="1039716"/>
            <a:ext cx="551523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Myriad Pro" panose="020B0503030403020204" pitchFamily="34" charset="0"/>
              </a:rPr>
              <a:t>Learn How to “Virus Proof” your Documents and Plans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4C27D2-1E79-F147-8775-92D44B1D344F}"/>
              </a:ext>
            </a:extLst>
          </p:cNvPr>
          <p:cNvSpPr txBox="1"/>
          <p:nvPr/>
        </p:nvSpPr>
        <p:spPr>
          <a:xfrm>
            <a:off x="427538" y="3920880"/>
            <a:ext cx="5515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Myriad Pro" panose="020B0503030403020204" pitchFamily="34" charset="0"/>
              </a:rPr>
              <a:t>Documents that Make a Difference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8DAC888-F72A-F74A-A4CD-0E5C27A952FC}"/>
              </a:ext>
            </a:extLst>
          </p:cNvPr>
          <p:cNvSpPr txBox="1"/>
          <p:nvPr/>
        </p:nvSpPr>
        <p:spPr>
          <a:xfrm>
            <a:off x="408489" y="5234486"/>
            <a:ext cx="55152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accent1"/>
                </a:solidFill>
                <a:latin typeface="Myriad Pro" panose="020B0503030403020204" pitchFamily="34" charset="0"/>
              </a:rPr>
              <a:t>Creating Plans with a Purpose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888E9EB-8E01-E342-8D5C-0024C22BA81A}"/>
              </a:ext>
            </a:extLst>
          </p:cNvPr>
          <p:cNvSpPr txBox="1"/>
          <p:nvPr/>
        </p:nvSpPr>
        <p:spPr>
          <a:xfrm>
            <a:off x="596358" y="4394614"/>
            <a:ext cx="5515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Last Will and Testament </a:t>
            </a:r>
          </a:p>
          <a:p>
            <a:r>
              <a:rPr lang="en-US" dirty="0">
                <a:solidFill>
                  <a:schemeClr val="accent1"/>
                </a:solidFill>
              </a:rPr>
              <a:t>Revocable Living Trust </a:t>
            </a:r>
          </a:p>
          <a:p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D7DBCE2-E446-814A-8C35-42B6D3BF86D4}"/>
              </a:ext>
            </a:extLst>
          </p:cNvPr>
          <p:cNvSpPr txBox="1"/>
          <p:nvPr/>
        </p:nvSpPr>
        <p:spPr>
          <a:xfrm>
            <a:off x="591763" y="5746473"/>
            <a:ext cx="55152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Maximizing gifts for family and your favorite ministries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5030460-E67D-D044-B24F-391104E924FD}"/>
              </a:ext>
            </a:extLst>
          </p:cNvPr>
          <p:cNvSpPr txBox="1"/>
          <p:nvPr/>
        </p:nvSpPr>
        <p:spPr>
          <a:xfrm>
            <a:off x="6924313" y="5909283"/>
            <a:ext cx="446203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Myriad Pro" panose="020B0503030403020204" pitchFamily="34" charset="0"/>
              </a:rPr>
              <a:t>Call, Text or </a:t>
            </a:r>
            <a:r>
              <a:rPr lang="en-US">
                <a:latin typeface="Myriad Pro" panose="020B0503030403020204" pitchFamily="34" charset="0"/>
              </a:rPr>
              <a:t>Email Arnie for </a:t>
            </a:r>
            <a:r>
              <a:rPr lang="en-US" dirty="0">
                <a:latin typeface="Myriad Pro" panose="020B0503030403020204" pitchFamily="34" charset="0"/>
              </a:rPr>
              <a:t>your online link at (206) 579-1974</a:t>
            </a:r>
          </a:p>
          <a:p>
            <a:r>
              <a:rPr lang="en-US" dirty="0">
                <a:latin typeface="Myriad Pro" panose="020B0503030403020204" pitchFamily="34" charset="0"/>
                <a:hlinkClick r:id="rId3"/>
              </a:rPr>
              <a:t>abrann@fmfoundation.org</a:t>
            </a:r>
            <a:br>
              <a:rPr lang="en-US" dirty="0">
                <a:latin typeface="Myriad Pro" panose="020B0503030403020204" pitchFamily="34" charset="0"/>
              </a:rPr>
            </a:br>
            <a:endParaRPr lang="en-US" dirty="0">
              <a:latin typeface="Myriad Pro" panose="020B0503030403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7279E29-AD15-9F42-9665-9CFCF8628558}"/>
              </a:ext>
            </a:extLst>
          </p:cNvPr>
          <p:cNvSpPr txBox="1"/>
          <p:nvPr/>
        </p:nvSpPr>
        <p:spPr>
          <a:xfrm>
            <a:off x="6822537" y="1525587"/>
            <a:ext cx="53128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b="1" dirty="0">
              <a:latin typeface="Myriad Pro" panose="020B0503030403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54DDED9-E9A8-9A48-BB13-CB5466BF4547}"/>
              </a:ext>
            </a:extLst>
          </p:cNvPr>
          <p:cNvSpPr txBox="1"/>
          <p:nvPr/>
        </p:nvSpPr>
        <p:spPr>
          <a:xfrm>
            <a:off x="6889207" y="1119146"/>
            <a:ext cx="48005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Myriad Pro" panose="020B0503030403020204" pitchFamily="34" charset="0"/>
              </a:rPr>
              <a:t>Arnie Brann LIVE!</a:t>
            </a:r>
          </a:p>
          <a:p>
            <a:r>
              <a:rPr lang="en-US" sz="2800" b="1" dirty="0">
                <a:latin typeface="Myriad Pro" panose="020B0503030403020204" pitchFamily="34" charset="0"/>
              </a:rPr>
              <a:t>Call for a personal </a:t>
            </a:r>
          </a:p>
          <a:p>
            <a:r>
              <a:rPr lang="en-US" sz="2800" b="1">
                <a:latin typeface="Myriad Pro" panose="020B0503030403020204" pitchFamily="34" charset="0"/>
              </a:rPr>
              <a:t>Zoom or Phone Meeting…</a:t>
            </a:r>
            <a:endParaRPr lang="en-US" sz="2800" b="1" dirty="0">
              <a:latin typeface="Myriad Pro" panose="020B0503030403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DA5A26-3165-4ECB-AF6B-E2FB6CB1A954}"/>
              </a:ext>
            </a:extLst>
          </p:cNvPr>
          <p:cNvSpPr/>
          <p:nvPr/>
        </p:nvSpPr>
        <p:spPr>
          <a:xfrm>
            <a:off x="591762" y="2190891"/>
            <a:ext cx="467592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Health Care Power of Attorney- Talking to Health Care providers </a:t>
            </a:r>
            <a:r>
              <a:rPr lang="en-US">
                <a:solidFill>
                  <a:schemeClr val="accent1"/>
                </a:solidFill>
              </a:rPr>
              <a:t>when you can’t.</a:t>
            </a:r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Living Will- End of Life Decisions- going too far? </a:t>
            </a:r>
          </a:p>
          <a:p>
            <a:r>
              <a:rPr lang="en-US" dirty="0">
                <a:solidFill>
                  <a:schemeClr val="accent1"/>
                </a:solidFill>
              </a:rPr>
              <a:t>Durable Power of Attorney- managing your finances when you can’t</a:t>
            </a:r>
          </a:p>
          <a:p>
            <a:r>
              <a:rPr lang="en-US" dirty="0">
                <a:solidFill>
                  <a:schemeClr val="accent1"/>
                </a:solidFill>
              </a:rPr>
              <a:t> 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877F5B4F-E2C4-438F-874A-22B62578811E}"/>
              </a:ext>
            </a:extLst>
          </p:cNvPr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79714" y="2301422"/>
            <a:ext cx="164497" cy="149225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B20EC930-0B67-4EBA-955F-9AD48EA472BB}"/>
              </a:ext>
            </a:extLst>
          </p:cNvPr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542" y="2838720"/>
            <a:ext cx="164497" cy="149225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22ECEAB8-8DDD-47A9-801C-A96DBD4FC5EB}"/>
              </a:ext>
            </a:extLst>
          </p:cNvPr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9543" y="3116551"/>
            <a:ext cx="164497" cy="149225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2920D5D1-AACF-48F6-B7F8-3EE7DF0B5BCC}"/>
              </a:ext>
            </a:extLst>
          </p:cNvPr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8750" y="4778575"/>
            <a:ext cx="164497" cy="149225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A9BD14C6-F122-4F5D-A939-1016972A0960}"/>
              </a:ext>
            </a:extLst>
          </p:cNvPr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5638" y="4494866"/>
            <a:ext cx="164497" cy="149225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CE38EAFF-0BA5-441E-98F4-138A65261DC9}"/>
              </a:ext>
            </a:extLst>
          </p:cNvPr>
          <p:cNvPicPr/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7003" y="5856526"/>
            <a:ext cx="164497" cy="149225"/>
          </a:xfrm>
          <a:prstGeom prst="rect">
            <a:avLst/>
          </a:prstGeom>
        </p:spPr>
      </p:pic>
      <p:pic>
        <p:nvPicPr>
          <p:cNvPr id="30" name="Picture 29" descr="A person wearing a suit and tie smiling at the camera&#10;&#10;Description automatically generated">
            <a:extLst>
              <a:ext uri="{FF2B5EF4-FFF2-40B4-BE49-F238E27FC236}">
                <a16:creationId xmlns:a16="http://schemas.microsoft.com/office/drawing/2014/main" id="{AE65DB67-76C4-5946-A9A8-3493051FFF7B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904331" y="3290540"/>
            <a:ext cx="3520231" cy="2640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9213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69677D737BD54880C6399C40E4072D" ma:contentTypeVersion="2" ma:contentTypeDescription="Create a new document." ma:contentTypeScope="" ma:versionID="0b2b171a4b5de6fcfdb50b1023db1353">
  <xsd:schema xmlns:xsd="http://www.w3.org/2001/XMLSchema" xmlns:xs="http://www.w3.org/2001/XMLSchema" xmlns:p="http://schemas.microsoft.com/office/2006/metadata/properties" xmlns:ns2="9465b6ac-aed6-4193-8ffd-e9e081951e84" targetNamespace="http://schemas.microsoft.com/office/2006/metadata/properties" ma:root="true" ma:fieldsID="44225de522939c664d70f29f66c52db4" ns2:_="">
    <xsd:import namespace="9465b6ac-aed6-4193-8ffd-e9e081951e8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65b6ac-aed6-4193-8ffd-e9e081951e8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CA744B-B815-459C-B229-C718774EE24A}">
  <ds:schemaRefs>
    <ds:schemaRef ds:uri="http://purl.org/dc/elements/1.1/"/>
    <ds:schemaRef ds:uri="http://schemas.microsoft.com/office/2006/metadata/properties"/>
    <ds:schemaRef ds:uri="9465b6ac-aed6-4193-8ffd-e9e081951e84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5568790-DBCB-4EE0-AC68-075674A6986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65b6ac-aed6-4193-8ffd-e9e081951e8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7CA182-8AEE-413B-828D-4F711BAAEBB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110</Words>
  <Application>Microsoft Macintosh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Myriad Pro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Granger</dc:creator>
  <cp:lastModifiedBy>Sarah Granger</cp:lastModifiedBy>
  <cp:revision>18</cp:revision>
  <dcterms:created xsi:type="dcterms:W3CDTF">2020-03-24T16:16:31Z</dcterms:created>
  <dcterms:modified xsi:type="dcterms:W3CDTF">2020-08-14T13:27:30Z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0x010100CB69677D737BD54880C6399C40E4072D</vt:lpwstr>
  </property>
</Properties>
</file>