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48" y="16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81A-EB4D-214D-B9D4-7CC31A7F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AB3F-A15E-134F-B29D-E50AEC71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6AEE-F13A-FF42-AEAE-EF9BC917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7C7-8A62-A34D-AE4A-E2BDD00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2C9B-AF39-9E45-A2B6-0A4741CC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0FC5-00A9-F94A-B27D-6FF16286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C27EE-341F-084F-8FD2-ADD9D81FE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1B5C-5C7A-A345-80A7-8A57562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B6A6-C900-3041-879D-D5D29A8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8B2B-FAFA-B447-8B95-BA4D5069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0B0B7-6ACD-5D4F-B315-E99F5C9C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6BF8-29D5-D747-9079-BA6A22C3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3816-1C58-804F-9D4B-C19756B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648A-917E-0C44-A72F-E655017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50AB-70C4-354E-8499-E3482B92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4109-907E-314C-B958-57B30A83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EB7-BCCE-2A4B-99C2-9DF2708E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C0C3-CAB9-9F40-BE08-1381E3B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8F3D-75CB-944D-B001-FB761A60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0F32-E21C-144A-9838-9063D30F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C72-1D92-AE46-B13C-F152204B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DC10-8A7E-B941-B230-E6A010BF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BD1E-6123-1E4C-B777-BD10A72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894-1A6A-0441-BAF2-F3B83A8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A068-72DD-294C-94E1-7D71D30D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F1C2-CE21-E143-8A54-B90B905A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787C-5512-A54E-8940-F399AEB9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ABD4-6059-CD4F-856E-61F88DAB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53247-0E65-3243-84EE-5C6A17EC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BBB3B-C925-BD49-AE9E-97FC73E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F2AB-9141-A24D-BE49-244AB90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EAD8-AA65-D643-838E-9EE1FC38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21EB4-D039-A547-BFA7-B0820C22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B31D-9BBF-504C-9F62-DC9E6A38A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DF942-7DD7-3E4F-932F-72832522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C2013-7FD0-5940-A91F-772A29B5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A1B5-51F9-FC44-85CC-CD17EED5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7E76-A9CB-7C46-94B8-69424C2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B256-10F2-634F-A014-D172FA56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6C44-4BB6-F84F-8E83-411809F5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A84B9-884F-174A-9F3E-75F6819F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F0A1-82A1-EB4D-8E86-8638E28A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517A-3DBC-4640-91F4-79993B50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37312-386E-1943-AF2E-D3624C9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461B2-5281-0449-BFC0-5B0CED1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16F-7B60-3049-9714-617C8D87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EF-D5E7-7345-961A-84AD1EB5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7BCC-FB85-E74D-907A-11288BB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D966-A6B8-F444-AF55-4419E332E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60A4-F509-1D40-A0B0-4E57288B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1249-9EA0-4647-B249-D8F33766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574B-C66A-0B4E-AB56-FD5345B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B43B-267E-024E-948B-57D54EDF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579D-D29F-EB48-A9D8-00E00ABA3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BC42-F666-7F4B-B622-B14DCFDE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B6218-4106-874D-BFDE-16970E62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C3BF-D0D0-524D-931E-3E59BE0E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1437-8B92-7641-9064-50922D26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C5074-0D99-4E4A-BC45-96D17FA1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F9D8-31AD-9240-B214-A6D934EB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AF8A-C691-034C-BCC8-2F21F9709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0404-1F11-014A-A461-4E847042A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C2EA-D824-3446-B926-EE5DF9D9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domoffitt@fmfoundatio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7DFB-BF54-DD40-B643-0897B169F711}"/>
              </a:ext>
            </a:extLst>
          </p:cNvPr>
          <p:cNvSpPr/>
          <p:nvPr/>
        </p:nvSpPr>
        <p:spPr>
          <a:xfrm>
            <a:off x="6584634" y="1114445"/>
            <a:ext cx="5472616" cy="1371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65065-60FF-D44E-8ADA-C8CAFAFC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4" b="33676"/>
          <a:stretch/>
        </p:blipFill>
        <p:spPr>
          <a:xfrm>
            <a:off x="4214648" y="69884"/>
            <a:ext cx="3229128" cy="677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1B488-F3E7-C64A-BD10-10CDC26D4BF9}"/>
              </a:ext>
            </a:extLst>
          </p:cNvPr>
          <p:cNvSpPr txBox="1"/>
          <p:nvPr/>
        </p:nvSpPr>
        <p:spPr>
          <a:xfrm>
            <a:off x="6880158" y="2441786"/>
            <a:ext cx="312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Dave Moffitt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41105-254C-494C-985B-32D7808F223F}"/>
              </a:ext>
            </a:extLst>
          </p:cNvPr>
          <p:cNvSpPr txBox="1"/>
          <p:nvPr/>
        </p:nvSpPr>
        <p:spPr>
          <a:xfrm>
            <a:off x="6889207" y="2860343"/>
            <a:ext cx="31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Regional Representative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52E3F-9D4B-394A-A376-0AE9B3CE389F}"/>
              </a:ext>
            </a:extLst>
          </p:cNvPr>
          <p:cNvSpPr txBox="1"/>
          <p:nvPr/>
        </p:nvSpPr>
        <p:spPr>
          <a:xfrm>
            <a:off x="465638" y="1039716"/>
            <a:ext cx="5515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yriad Pro" panose="020B0503030403020204" pitchFamily="34" charset="0"/>
              </a:rPr>
              <a:t>Learn How to “Virus Proof” your Documents and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C27D2-1E79-F147-8775-92D44B1D344F}"/>
              </a:ext>
            </a:extLst>
          </p:cNvPr>
          <p:cNvSpPr txBox="1"/>
          <p:nvPr/>
        </p:nvSpPr>
        <p:spPr>
          <a:xfrm>
            <a:off x="427538" y="3920880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Documents that Make a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AC888-F72A-F74A-A4CD-0E5C27A952FC}"/>
              </a:ext>
            </a:extLst>
          </p:cNvPr>
          <p:cNvSpPr txBox="1"/>
          <p:nvPr/>
        </p:nvSpPr>
        <p:spPr>
          <a:xfrm>
            <a:off x="408489" y="5234486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Creating Plans with a Purpose</a:t>
            </a:r>
          </a:p>
        </p:txBody>
      </p:sp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AD54AFF-FB78-E540-BD5C-63D3520E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13" y="3247226"/>
            <a:ext cx="2235356" cy="26445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88E9EB-8E01-E342-8D5C-0024C22BA81A}"/>
              </a:ext>
            </a:extLst>
          </p:cNvPr>
          <p:cNvSpPr txBox="1"/>
          <p:nvPr/>
        </p:nvSpPr>
        <p:spPr>
          <a:xfrm>
            <a:off x="596358" y="4394614"/>
            <a:ext cx="551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Last Will and Testament </a:t>
            </a:r>
          </a:p>
          <a:p>
            <a:r>
              <a:rPr lang="en-US" dirty="0">
                <a:solidFill>
                  <a:schemeClr val="accent1"/>
                </a:solidFill>
              </a:rPr>
              <a:t>Revocable Living Trust 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DBCE2-E446-814A-8C35-42B6D3BF86D4}"/>
              </a:ext>
            </a:extLst>
          </p:cNvPr>
          <p:cNvSpPr txBox="1"/>
          <p:nvPr/>
        </p:nvSpPr>
        <p:spPr>
          <a:xfrm>
            <a:off x="591763" y="5746473"/>
            <a:ext cx="55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Maximizing gifts for family and your favorite ministries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30460-E67D-D044-B24F-391104E924FD}"/>
              </a:ext>
            </a:extLst>
          </p:cNvPr>
          <p:cNvSpPr txBox="1"/>
          <p:nvPr/>
        </p:nvSpPr>
        <p:spPr>
          <a:xfrm>
            <a:off x="6924313" y="5909283"/>
            <a:ext cx="44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Call, Text or Email Dave for your online link at (517) 416-1626</a:t>
            </a:r>
          </a:p>
          <a:p>
            <a:r>
              <a:rPr lang="en-US" dirty="0">
                <a:latin typeface="Myriad Pro" panose="020B0503030403020204" pitchFamily="34" charset="0"/>
                <a:hlinkClick r:id="rId4"/>
              </a:rPr>
              <a:t>dmoffitt@fmfoundation.org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DDED9-E9A8-9A48-BB13-CB5466BF4547}"/>
              </a:ext>
            </a:extLst>
          </p:cNvPr>
          <p:cNvSpPr txBox="1"/>
          <p:nvPr/>
        </p:nvSpPr>
        <p:spPr>
          <a:xfrm>
            <a:off x="6889207" y="1119146"/>
            <a:ext cx="48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Dave Moffitt LIVE!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Call for a personal 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Zoom or Phone Meeting…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A5A26-3165-4ECB-AF6B-E2FB6CB1A954}"/>
              </a:ext>
            </a:extLst>
          </p:cNvPr>
          <p:cNvSpPr/>
          <p:nvPr/>
        </p:nvSpPr>
        <p:spPr>
          <a:xfrm>
            <a:off x="591762" y="2190891"/>
            <a:ext cx="4675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Health Care Power of Attorney- Talking to Health Care providers </a:t>
            </a:r>
            <a:r>
              <a:rPr lang="en-US">
                <a:solidFill>
                  <a:schemeClr val="accent1"/>
                </a:solidFill>
              </a:rPr>
              <a:t>when you can’t.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Living Will- End of Life Decisions- going too far? </a:t>
            </a:r>
          </a:p>
          <a:p>
            <a:r>
              <a:rPr lang="en-US" dirty="0">
                <a:solidFill>
                  <a:schemeClr val="accent1"/>
                </a:solidFill>
              </a:rPr>
              <a:t>Durable Power of Attorney- managing your finances when you can’t</a:t>
            </a: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7F5B4F-E2C4-438F-874A-22B6257881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9714" y="2301422"/>
            <a:ext cx="164497" cy="149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0EC930-0B67-4EBA-955F-9AD48EA472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9542" y="2838720"/>
            <a:ext cx="164497" cy="14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CEAB8-8DDD-47A9-801C-A96DBD4FC5E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9543" y="3116551"/>
            <a:ext cx="164497" cy="149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20D5D1-AACF-48F6-B7F8-3EE7DF0B5BC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8750" y="4778575"/>
            <a:ext cx="164497" cy="149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D14C6-F122-4F5D-A939-1016972A096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5638" y="4494866"/>
            <a:ext cx="164497" cy="14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EAFF-0BA5-441E-98F4-138A65261D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47003" y="5856526"/>
            <a:ext cx="164497" cy="1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9677D737BD54880C6399C40E4072D" ma:contentTypeVersion="2" ma:contentTypeDescription="Create a new document." ma:contentTypeScope="" ma:versionID="0b2b171a4b5de6fcfdb50b1023db1353">
  <xsd:schema xmlns:xsd="http://www.w3.org/2001/XMLSchema" xmlns:xs="http://www.w3.org/2001/XMLSchema" xmlns:p="http://schemas.microsoft.com/office/2006/metadata/properties" xmlns:ns2="9465b6ac-aed6-4193-8ffd-e9e081951e84" targetNamespace="http://schemas.microsoft.com/office/2006/metadata/properties" ma:root="true" ma:fieldsID="44225de522939c664d70f29f66c52db4" ns2:_="">
    <xsd:import namespace="9465b6ac-aed6-4193-8ffd-e9e081951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5b6ac-aed6-4193-8ffd-e9e081951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E4541-CB97-4086-8FA8-82442C0F5738}">
  <ds:schemaRefs>
    <ds:schemaRef ds:uri="http://purl.org/dc/elements/1.1/"/>
    <ds:schemaRef ds:uri="http://schemas.microsoft.com/office/2006/metadata/properties"/>
    <ds:schemaRef ds:uri="9465b6ac-aed6-4193-8ffd-e9e081951e8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F2C64-6309-4CBE-A68C-E0FF28AD7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17FB8E-CFAB-477F-BE47-76691EBEE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5b6ac-aed6-4193-8ffd-e9e081951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Tim Burkhart</cp:lastModifiedBy>
  <cp:revision>12</cp:revision>
  <dcterms:created xsi:type="dcterms:W3CDTF">2020-03-24T16:16:31Z</dcterms:created>
  <dcterms:modified xsi:type="dcterms:W3CDTF">2020-04-22T14:08:06Z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0x010100CB69677D737BD54880C6399C40E4072D</vt:lpwstr>
  </property>
</Properties>
</file>